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aleway" panose="020B0303030101060003" pitchFamily="34" charset="77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1f0aa7c16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1f0aa7c16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f0aa7c16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f0aa7c16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1f0aa7c16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1f0aa7c16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1f0aa7c16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1f0aa7c16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1f0aa7c16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1f0aa7c16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f0aa7c16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f0aa7c16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1f0aa7c16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1f0aa7c16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1f0fa8f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1f0fa8f3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1f0fa8f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1f0fa8f3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1f0aa7c16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1f0aa7c16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1f0aa7c16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1f0aa7c16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2c9cabc0d_1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2c9cabc0d_1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1f0aa7c16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1f0aa7c16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1f0aa7c16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1f0aa7c16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1f0aa7c16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1f0aa7c16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1f0aa7c16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1f0aa7c16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1f0aa7c16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1f0aa7c16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1f0aa7c16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1f0aa7c16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2cc7cf6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2cc7cf6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f0aa7c16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1f0aa7c16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arwickmountain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acebook.com/groups/WarwickMountains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hyperlink" Target="https://www.facebook.com/groups/WarwickMountain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facebook.com/groups/WarwickMountain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rwicksu.com/societies-sports/sports-clubs/mountain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groups/WarwickMountains/" TargetMode="External"/><Relationship Id="rId4" Type="http://schemas.openxmlformats.org/officeDocument/2006/relationships/hyperlink" Target="https://www.warwickmountain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acebook.com/groups/WarwickMountains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80150" y="2834800"/>
            <a:ext cx="8183700" cy="9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Warwick Mountains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875" y="3909900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Introductory Talk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23206"/>
          <a:stretch/>
        </p:blipFill>
        <p:spPr>
          <a:xfrm>
            <a:off x="2496375" y="428150"/>
            <a:ext cx="4162700" cy="17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485875" y="4350725"/>
            <a:ext cx="5514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hlinkClick r:id="rId4"/>
              </a:rPr>
              <a:t>https://www.warwickmountains.com/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277625"/>
            <a:ext cx="3955200" cy="7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 Climbing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2"/>
          </p:nvPr>
        </p:nvSpPr>
        <p:spPr>
          <a:xfrm>
            <a:off x="311700" y="1589525"/>
            <a:ext cx="39552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Every Monday from 5 pm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Where? Warwick Sports Hub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Warwick Sport climbing membership required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Join for bouldering if you do not belay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We do not teach belaying.  Warwick University Climbing Club teach belaying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329" y="829300"/>
            <a:ext cx="4217834" cy="31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 descr="Image result for facebook logo" title="https://www.flaticon.com/free-icon/facebook_1240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4825" y="4364063"/>
            <a:ext cx="371525" cy="3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4578600" y="4668900"/>
            <a:ext cx="44853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5"/>
              </a:rPr>
              <a:t>facebook.com/groups/WarwickMountains/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4618950" y="3992675"/>
            <a:ext cx="44853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Get weekly timing updates on Facebook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body" idx="2"/>
          </p:nvPr>
        </p:nvSpPr>
        <p:spPr>
          <a:xfrm>
            <a:off x="4939500" y="2795575"/>
            <a:ext cx="3837000" cy="16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Keep up-to-date on our Facebook group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Events will be posted there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11700" y="277625"/>
            <a:ext cx="3955200" cy="7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Orienteering</a:t>
            </a: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2"/>
          </p:nvPr>
        </p:nvSpPr>
        <p:spPr>
          <a:xfrm>
            <a:off x="311700" y="1232300"/>
            <a:ext cx="3955200" cy="3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BUCS (Inter-University Competition) Orienteering 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28th - 29th Mar 2020 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Epping and Cambridge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Local orienteering club: Octavian Droobers (OD)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Frequent Saturday and Sunday events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OMM  (26th-27th Oct)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1" name="Google Shape;151;p23" descr="Image result for facebook logo" title="https://www.flaticon.com/free-icon/facebook_1240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650" y="4297388"/>
            <a:ext cx="371525" cy="3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4578600" y="4668900"/>
            <a:ext cx="44853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4"/>
              </a:rPr>
              <a:t>facebook.com/groups/WarwickMountains/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3" name="Google Shape;153;p23" descr="Image result for orienteering control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0175" y="277625"/>
            <a:ext cx="3643325" cy="27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311700" y="547525"/>
            <a:ext cx="3955200" cy="7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Scotland Tour 2019/20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161075" y="1589525"/>
            <a:ext cx="44820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28th Dec 2019 - Sat 4th Jan 2020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Staying near Ben Nevis!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Cost - £225 ish (+ some equipment cost)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Stay tuned for more info - sign up mid term 1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First day winter skills training from qualified professionals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4643100" y="825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Snow! Haggis! Whisky!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311700" y="277625"/>
            <a:ext cx="3955200" cy="7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Gear</a:t>
            </a:r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419000" y="1048625"/>
            <a:ext cx="37359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kit list with descriptions for weekend trips is given on the website.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limited amount of gear can be borrowed from the club e.g. compasses, maps/map cases, waterproofs, sleeping bags etc.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There is some gear which we expect you to provide for yourself.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4682850" y="874275"/>
            <a:ext cx="2171700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libri"/>
              <a:buChar char="•"/>
            </a:pPr>
            <a:r>
              <a:rPr lang="en" sz="15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Boots (with ankle support)</a:t>
            </a:r>
            <a:endParaRPr sz="1500" b="1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libri"/>
              <a:buChar char="•"/>
            </a:pPr>
            <a:r>
              <a:rPr lang="en" sz="15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Waterproof Jacket</a:t>
            </a:r>
            <a:endParaRPr sz="1500" b="1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libri"/>
              <a:buChar char="•"/>
            </a:pPr>
            <a:r>
              <a:rPr lang="en" sz="15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Waterproof Trousers</a:t>
            </a:r>
            <a:endParaRPr sz="1500" b="1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libri"/>
              <a:buChar char="•"/>
            </a:pPr>
            <a:r>
              <a:rPr lang="en" sz="15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Rucksack</a:t>
            </a:r>
            <a:endParaRPr sz="15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libri"/>
              <a:buChar char="•"/>
            </a:pPr>
            <a:r>
              <a:rPr lang="en" sz="15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Warm layers</a:t>
            </a:r>
            <a:endParaRPr sz="15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667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libri"/>
              <a:buChar char="•"/>
            </a:pPr>
            <a:r>
              <a:rPr lang="en" sz="15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Trousers (Not Jeans)</a:t>
            </a:r>
            <a:endParaRPr sz="15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5" descr="Gear Pic.bmp"/>
          <p:cNvPicPr preferRelativeResize="0"/>
          <p:nvPr/>
        </p:nvPicPr>
        <p:blipFill rotWithShape="1">
          <a:blip r:embed="rId3">
            <a:alphaModFix/>
          </a:blip>
          <a:srcRect l="27341" r="44511"/>
          <a:stretch/>
        </p:blipFill>
        <p:spPr>
          <a:xfrm rot="5400000">
            <a:off x="1304561" y="2134113"/>
            <a:ext cx="1969477" cy="381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 descr="Gear Pic.bmp"/>
          <p:cNvPicPr preferRelativeResize="0"/>
          <p:nvPr/>
        </p:nvPicPr>
        <p:blipFill rotWithShape="1">
          <a:blip r:embed="rId3">
            <a:alphaModFix/>
          </a:blip>
          <a:srcRect l="55754" r="16249"/>
          <a:stretch/>
        </p:blipFill>
        <p:spPr>
          <a:xfrm rot="5400000">
            <a:off x="5669500" y="1714351"/>
            <a:ext cx="2363752" cy="442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7174076" y="5252716"/>
            <a:ext cx="50910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6715825" y="874275"/>
            <a:ext cx="2350200" cy="14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libri"/>
              <a:buChar char="•"/>
            </a:pPr>
            <a:r>
              <a:rPr lang="en" sz="15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Hat 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libri"/>
              <a:buChar char="•"/>
            </a:pPr>
            <a:r>
              <a:rPr lang="en" sz="15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Gloves (multiple pairs)</a:t>
            </a:r>
            <a:endParaRPr sz="15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libri"/>
              <a:buChar char="•"/>
            </a:pPr>
            <a:r>
              <a:rPr lang="en" sz="15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endParaRPr sz="15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libri"/>
              <a:buChar char="•"/>
            </a:pPr>
            <a:r>
              <a:rPr lang="en" sz="15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Water Bottle</a:t>
            </a:r>
            <a:endParaRPr sz="15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libri"/>
              <a:buChar char="•"/>
            </a:pPr>
            <a:r>
              <a:rPr lang="en" sz="15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Sleeping Bag</a:t>
            </a:r>
            <a:endParaRPr sz="1500" b="1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Font typeface="Calibri"/>
              <a:buChar char="•"/>
            </a:pPr>
            <a:r>
              <a:rPr lang="en" sz="1500" b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Optional ironing board</a:t>
            </a:r>
            <a:endParaRPr sz="1500" b="1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5729925" y="373925"/>
            <a:ext cx="21717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Example Kit List</a:t>
            </a:r>
            <a:endParaRPr sz="2000" b="1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311700" y="277625"/>
            <a:ext cx="3955200" cy="7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Merchandise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2"/>
          </p:nvPr>
        </p:nvSpPr>
        <p:spPr>
          <a:xfrm>
            <a:off x="311700" y="1589525"/>
            <a:ext cx="39552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T-shirts, hip flasks, tankards, hoodies…..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Personalised embroidery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Making sure you become a proud representative of the club 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Recommendations? What do you want to have? :-)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325" y="176525"/>
            <a:ext cx="3592825" cy="47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311700" y="277625"/>
            <a:ext cx="3955200" cy="7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</a:t>
            </a: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2"/>
          </p:nvPr>
        </p:nvSpPr>
        <p:spPr>
          <a:xfrm>
            <a:off x="109800" y="1226450"/>
            <a:ext cx="43590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Current Training:</a:t>
            </a:r>
            <a:endParaRPr>
              <a:solidFill>
                <a:schemeClr val="dk2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">
                <a:solidFill>
                  <a:schemeClr val="dk2"/>
                </a:solidFill>
              </a:rPr>
              <a:t>Navigation workshops: Back half of Term 1. Required for Scotland Tour. </a:t>
            </a:r>
            <a:endParaRPr>
              <a:solidFill>
                <a:schemeClr val="dk2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">
                <a:solidFill>
                  <a:schemeClr val="dk2"/>
                </a:solidFill>
              </a:rPr>
              <a:t>Mountain Leader Training; Easter, selection term 2</a:t>
            </a:r>
            <a:endParaRPr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Future training: </a:t>
            </a:r>
            <a:endParaRPr>
              <a:solidFill>
                <a:schemeClr val="dk2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">
                <a:solidFill>
                  <a:schemeClr val="dk2"/>
                </a:solidFill>
              </a:rPr>
              <a:t>Potential for non mountain leader training sessions 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850" y="921138"/>
            <a:ext cx="4258248" cy="319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4944025" y="4126000"/>
            <a:ext cx="38211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Brecon Beacons, Photocredit: Ella Jeffery 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Facebook events</a:t>
            </a:r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311700" y="277625"/>
            <a:ext cx="3955200" cy="7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Socials</a:t>
            </a: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2"/>
          </p:nvPr>
        </p:nvSpPr>
        <p:spPr>
          <a:xfrm>
            <a:off x="311700" y="1589525"/>
            <a:ext cx="39552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@Josha Box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@Ella Jeffrey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50" y="831675"/>
            <a:ext cx="3799290" cy="39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 rotWithShape="1">
          <a:blip r:embed="rId4">
            <a:alphaModFix/>
          </a:blip>
          <a:srcRect l="-1910" t="6370" r="1909" b="-6370"/>
          <a:stretch/>
        </p:blipFill>
        <p:spPr>
          <a:xfrm>
            <a:off x="4763725" y="277625"/>
            <a:ext cx="4188551" cy="223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3726" y="2690732"/>
            <a:ext cx="4188550" cy="226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 descr="Image result for facebook logo" title="https://www.flaticon.com/free-icon/facebook_1240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772038"/>
            <a:ext cx="371525" cy="3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/>
        </p:nvSpPr>
        <p:spPr>
          <a:xfrm>
            <a:off x="311700" y="4772100"/>
            <a:ext cx="44853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hlinkClick r:id="rId7"/>
              </a:rPr>
              <a:t>facebook.com/groups/WarwickMountains/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265500" y="306675"/>
            <a:ext cx="4226700" cy="8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Circling and POP!</a:t>
            </a:r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subTitle" idx="1"/>
          </p:nvPr>
        </p:nvSpPr>
        <p:spPr>
          <a:xfrm>
            <a:off x="223650" y="1226250"/>
            <a:ext cx="42267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>
                <a:solidFill>
                  <a:srgbClr val="000000"/>
                </a:solidFill>
              </a:rPr>
              <a:t>POP! Wednesday weeks 2 and 8</a:t>
            </a:r>
            <a:endParaRPr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b="1">
                <a:solidFill>
                  <a:srgbClr val="000000"/>
                </a:solidFill>
              </a:rPr>
              <a:t>Buy tickets ASAP</a:t>
            </a:r>
            <a:r>
              <a:rPr lang="en">
                <a:solidFill>
                  <a:srgbClr val="000000"/>
                </a:solidFill>
              </a:rPr>
              <a:t> (5 pounds) via SU website</a:t>
            </a:r>
            <a:endParaRPr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>
                <a:solidFill>
                  <a:srgbClr val="000000"/>
                </a:solidFill>
              </a:rPr>
              <a:t>Circling in Fusion (no ticket needed)</a:t>
            </a:r>
            <a:endParaRPr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>
                <a:solidFill>
                  <a:srgbClr val="000000"/>
                </a:solidFill>
              </a:rPr>
              <a:t>Circling = drinking games in a circle</a:t>
            </a:r>
            <a:endParaRPr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>
                <a:solidFill>
                  <a:srgbClr val="000000"/>
                </a:solidFill>
              </a:rPr>
              <a:t>We are friendly: you can always opt out without penalty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2"/>
          </p:nvPr>
        </p:nvSpPr>
        <p:spPr>
          <a:xfrm rot="10800000" flipH="1">
            <a:off x="1057450" y="4628700"/>
            <a:ext cx="1749300" cy="1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2" name="Google Shape;2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438125"/>
            <a:ext cx="3837001" cy="19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9500" y="2669379"/>
            <a:ext cx="3837000" cy="1959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311700" y="97575"/>
            <a:ext cx="8520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Mountains hits Leamington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 crawl bingo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6 pm tomorrow @</a:t>
            </a:r>
            <a:r>
              <a:rPr lang="en">
                <a:solidFill>
                  <a:srgbClr val="0000FF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bus interchange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6:30 @ The Clarendon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body" idx="2"/>
          </p:nvPr>
        </p:nvSpPr>
        <p:spPr>
          <a:xfrm>
            <a:off x="174575" y="14680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-213475" y="251500"/>
            <a:ext cx="5162700" cy="12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Wellbeing and </a:t>
            </a:r>
            <a:br>
              <a:rPr lang="en" sz="3600"/>
            </a:br>
            <a:r>
              <a:rPr lang="en" sz="3600"/>
              <a:t>Equal Opportunities</a:t>
            </a:r>
            <a:endParaRPr sz="3600"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2"/>
          </p:nvPr>
        </p:nvSpPr>
        <p:spPr>
          <a:xfrm>
            <a:off x="268825" y="1568100"/>
            <a:ext cx="39552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b="1">
                <a:solidFill>
                  <a:schemeClr val="dk2"/>
                </a:solidFill>
              </a:rPr>
              <a:t>Everyone is welcome</a:t>
            </a:r>
            <a:endParaRPr b="1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Chances to learn new skills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No harassment or exclusion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245200"/>
            <a:ext cx="3955200" cy="8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do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311700" y="1206223"/>
            <a:ext cx="3955200" cy="3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Weekend Trips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Day Trips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Tours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Training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Club Climbing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Club Run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Orienteering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Weekly Socials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931625" y="4369050"/>
            <a:ext cx="716100" cy="321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311700" y="245200"/>
            <a:ext cx="3955200" cy="8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Join the Club</a:t>
            </a:r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2"/>
          </p:nvPr>
        </p:nvSpPr>
        <p:spPr>
          <a:xfrm>
            <a:off x="311700" y="1206223"/>
            <a:ext cx="3955200" cy="3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£6 membership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Sports Federation and Off Campus Fee required (required for any sports club, a single payment each year that covers every off-campus club you join).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4931625" y="4369050"/>
            <a:ext cx="716100" cy="321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2"/>
          <p:cNvSpPr txBox="1"/>
          <p:nvPr/>
        </p:nvSpPr>
        <p:spPr>
          <a:xfrm>
            <a:off x="4703125" y="3387175"/>
            <a:ext cx="43269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3"/>
              </a:rPr>
              <a:t>https://www.warwicksu.com/societies-sports/sports-clubs/mountains/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304400" y="459250"/>
            <a:ext cx="3955200" cy="17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 and Join us in the Duck after the Talk!</a:t>
            </a:r>
            <a:endParaRPr/>
          </a:p>
        </p:txBody>
      </p:sp>
      <p:pic>
        <p:nvPicPr>
          <p:cNvPr id="243" name="Google Shape;243;p33" descr="C:\Users\Hugh\AppData\Local\Microsoft\Windows\Temporary Internet Files\Content.IE5\0T0VHP01\MP900431832[1].jpg"/>
          <p:cNvPicPr preferRelativeResize="0"/>
          <p:nvPr/>
        </p:nvPicPr>
        <p:blipFill rotWithShape="1">
          <a:blip r:embed="rId3">
            <a:alphaModFix/>
          </a:blip>
          <a:srcRect t="13382"/>
          <a:stretch/>
        </p:blipFill>
        <p:spPr>
          <a:xfrm>
            <a:off x="4754551" y="749850"/>
            <a:ext cx="4206900" cy="36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3"/>
          <p:cNvSpPr txBox="1"/>
          <p:nvPr/>
        </p:nvSpPr>
        <p:spPr>
          <a:xfrm>
            <a:off x="123800" y="2551650"/>
            <a:ext cx="4335000" cy="2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Keep up-to-date with club information: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Website: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https://www.warwickmountains.com/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Join the club to receive emails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Facebook: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https://www.facebook.com/groups/WarwickMountains/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45" name="Google Shape;245;p33" descr="Image result for facebook logo" title="https://www.flaticon.com/free-icon/facebook_1240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700" y="4386800"/>
            <a:ext cx="371525" cy="3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/>
          <p:nvPr/>
        </p:nvSpPr>
        <p:spPr>
          <a:xfrm>
            <a:off x="5057600" y="1718075"/>
            <a:ext cx="9663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Josha</a:t>
            </a:r>
            <a:endParaRPr sz="1800" b="1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7647525" y="1849000"/>
            <a:ext cx="7389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Ella</a:t>
            </a:r>
            <a:endParaRPr sz="1800" b="1">
              <a:solidFill>
                <a:srgbClr val="FF99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245200"/>
            <a:ext cx="3955200" cy="13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Freshers’ Day Trip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311700" y="1604200"/>
            <a:ext cx="3955200" cy="32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When: 12th October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Where: Edale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How much: £12/£15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Sign-up for trip: Wed 9th October 8.30am in the SUHQ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931625" y="4369050"/>
            <a:ext cx="716100" cy="321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l="25623" t="22589" r="27847" b="37528"/>
          <a:stretch/>
        </p:blipFill>
        <p:spPr>
          <a:xfrm>
            <a:off x="157588" y="2427712"/>
            <a:ext cx="4254374" cy="20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is trip sign-up really though?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7237425" y="1152475"/>
            <a:ext cx="16701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Trip sign-up will be up one flight of stairs, through the double doors then up these stairs and on the left!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t="27218" b="11533"/>
          <a:stretch/>
        </p:blipFill>
        <p:spPr>
          <a:xfrm>
            <a:off x="4189750" y="1242375"/>
            <a:ext cx="2972500" cy="3236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6"/>
          <p:cNvCxnSpPr/>
          <p:nvPr/>
        </p:nvCxnSpPr>
        <p:spPr>
          <a:xfrm rot="10800000" flipH="1">
            <a:off x="2061875" y="3973100"/>
            <a:ext cx="461700" cy="928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p16"/>
          <p:cNvCxnSpPr/>
          <p:nvPr/>
        </p:nvCxnSpPr>
        <p:spPr>
          <a:xfrm rot="10800000" flipH="1">
            <a:off x="5441075" y="2475800"/>
            <a:ext cx="226500" cy="1548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" name="Google Shape;88;p16"/>
          <p:cNvSpPr/>
          <p:nvPr/>
        </p:nvSpPr>
        <p:spPr>
          <a:xfrm>
            <a:off x="5004838" y="1693613"/>
            <a:ext cx="635400" cy="246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0000"/>
                </a:solidFill>
              </a:rPr>
              <a:t>HERE</a:t>
            </a:r>
            <a:endParaRPr sz="1100">
              <a:solidFill>
                <a:srgbClr val="FF0000"/>
              </a:solidFill>
            </a:endParaRPr>
          </a:p>
        </p:txBody>
      </p:sp>
      <p:cxnSp>
        <p:nvCxnSpPr>
          <p:cNvPr id="89" name="Google Shape;89;p16"/>
          <p:cNvCxnSpPr/>
          <p:nvPr/>
        </p:nvCxnSpPr>
        <p:spPr>
          <a:xfrm rot="10800000">
            <a:off x="5565650" y="2044775"/>
            <a:ext cx="332700" cy="182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90;p16"/>
          <p:cNvSpPr txBox="1"/>
          <p:nvPr/>
        </p:nvSpPr>
        <p:spPr>
          <a:xfrm>
            <a:off x="129075" y="1606775"/>
            <a:ext cx="39855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The SUHQ is between Rootes Grocery Store and the SU building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245200"/>
            <a:ext cx="3955200" cy="12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I bring?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2"/>
          </p:nvPr>
        </p:nvSpPr>
        <p:spPr>
          <a:xfrm>
            <a:off x="311700" y="1589525"/>
            <a:ext cx="39552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Walking boots or trainers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Not jeans!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Warm jumper or fleece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Rucksack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Waterproofs (top and bottom)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Lunch, water and snacks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Some money if there’s time at the pub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245200"/>
            <a:ext cx="3955200" cy="8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Weekend Trips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2"/>
          </p:nvPr>
        </p:nvSpPr>
        <p:spPr>
          <a:xfrm>
            <a:off x="311700" y="1206223"/>
            <a:ext cx="3955200" cy="3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Sign up is the same format as the day trip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Cost: £50-£55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Minibuses leave on Friday at 5:30pm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Stop for supper/food buying on route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Saturday: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Full days walking lead by walk leaders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Evening group meal, fun and games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Sunday: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Shorter walk lead by walk leaders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Return to the university for 8pm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4931625" y="4369050"/>
            <a:ext cx="716100" cy="321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245200"/>
            <a:ext cx="3955200" cy="8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Snowdonia Trip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311700" y="1206223"/>
            <a:ext cx="3955200" cy="3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First weekend trip of the year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Open to members and non-members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18th - 20th October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Cost: £55/£60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Where: Chamois Mountaineering Centre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4931625" y="4369050"/>
            <a:ext cx="716100" cy="321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245200"/>
            <a:ext cx="3955200" cy="11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Term 1 Trip Locations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311700" y="1206223"/>
            <a:ext cx="3955200" cy="3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Lake District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Langton Adventure Centre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1st - 3rd Nov 2019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(End of week 5)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Snowdonia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29th Now - 1st Dec 2019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(End of week 9)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4931625" y="4369050"/>
            <a:ext cx="716100" cy="321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277625"/>
            <a:ext cx="3955200" cy="7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 Run</a:t>
            </a: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>
            <a:off x="311700" y="1589525"/>
            <a:ext cx="39552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Every Wednesday afternoon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Usually at 5:15, daylight dependent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Various distances and paces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All abilities welcome!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Post-run dinner at 7 pm in the Dirty Duck</a:t>
            </a:r>
            <a:r>
              <a:rPr lang="en"/>
              <a:t>p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000" y="947938"/>
            <a:ext cx="3955200" cy="222283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5887500" y="903725"/>
            <a:ext cx="29517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Scenery only 5 minutes from campus!</a:t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1" name="Google Shape;131;p21" descr="Image result for facebook logo" title="https://www.flaticon.com/free-icon/facebook_1240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1025" y="3678263"/>
            <a:ext cx="371525" cy="3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4578600" y="3983100"/>
            <a:ext cx="44853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5"/>
              </a:rPr>
              <a:t>facebook.com/groups/WarwickMountains/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4618950" y="3306875"/>
            <a:ext cx="44853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Get weekly timing updates on Facebook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824</Words>
  <Application>Microsoft Macintosh PowerPoint</Application>
  <PresentationFormat>On-screen Show (16:9)</PresentationFormat>
  <Paragraphs>162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Raleway</vt:lpstr>
      <vt:lpstr>Source Sans Pro</vt:lpstr>
      <vt:lpstr>Calibri</vt:lpstr>
      <vt:lpstr>Arial</vt:lpstr>
      <vt:lpstr>Plum</vt:lpstr>
      <vt:lpstr>Warwick Mountains</vt:lpstr>
      <vt:lpstr>What we do</vt:lpstr>
      <vt:lpstr>Freshers’ Day Trip</vt:lpstr>
      <vt:lpstr>Where is trip sign-up really though?</vt:lpstr>
      <vt:lpstr>What should I bring?</vt:lpstr>
      <vt:lpstr>Weekend Trips</vt:lpstr>
      <vt:lpstr>Snowdonia Trip</vt:lpstr>
      <vt:lpstr>Other Term 1 Trip Locations</vt:lpstr>
      <vt:lpstr>Club Run</vt:lpstr>
      <vt:lpstr>Club Climbing</vt:lpstr>
      <vt:lpstr>Orienteering</vt:lpstr>
      <vt:lpstr>Scotland Tour 2019/20</vt:lpstr>
      <vt:lpstr>Gear</vt:lpstr>
      <vt:lpstr>Merchandise</vt:lpstr>
      <vt:lpstr>Training</vt:lpstr>
      <vt:lpstr>Socials</vt:lpstr>
      <vt:lpstr>Circling and POP!</vt:lpstr>
      <vt:lpstr>Mountains hits Leamington Pub crawl bingo       6 pm tomorrow @ bus interchange 6:30 @ The Clarendon      </vt:lpstr>
      <vt:lpstr>Wellbeing and  Equal Opportunities</vt:lpstr>
      <vt:lpstr>How to Join the Club</vt:lpstr>
      <vt:lpstr>Come and Join us in the Duck after the Talk!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Warwick Mountains</dc:title>
  <cp:lastModifiedBy>Holroyd, Oscar</cp:lastModifiedBy>
  <cp:revision>2</cp:revision>
  <dcterms:modified xsi:type="dcterms:W3CDTF">2019-10-04T08:56:46Z</dcterms:modified>
</cp:coreProperties>
</file>